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313" r:id="rId2"/>
    <p:sldId id="353" r:id="rId3"/>
    <p:sldId id="355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52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2929"/>
    <a:srgbClr val="DADCDE"/>
    <a:srgbClr val="E6F0C8"/>
    <a:srgbClr val="83B81A"/>
    <a:srgbClr val="00844D"/>
    <a:srgbClr val="707173"/>
    <a:srgbClr val="000000"/>
    <a:srgbClr val="E0EBD5"/>
    <a:srgbClr val="DADCDC"/>
    <a:srgbClr val="C1D8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83" autoAdjust="0"/>
    <p:restoredTop sz="99822" autoAdjust="0"/>
  </p:normalViewPr>
  <p:slideViewPr>
    <p:cSldViewPr>
      <p:cViewPr varScale="1">
        <p:scale>
          <a:sx n="86" d="100"/>
          <a:sy n="86" d="100"/>
        </p:scale>
        <p:origin x="518" y="72"/>
      </p:cViewPr>
      <p:guideLst>
        <p:guide orient="horz" pos="2160"/>
        <p:guide pos="5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5" d="100"/>
          <a:sy n="85" d="100"/>
        </p:scale>
        <p:origin x="-2808" y="-96"/>
      </p:cViewPr>
      <p:guideLst>
        <p:guide orient="horz" pos="2880"/>
        <p:guide pos="2160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8EE068-A915-43CD-99EC-2ED096CA3D09}" type="datetimeFigureOut">
              <a:rPr lang="de-DE" smtClean="0"/>
              <a:t>18.10.2021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27BDB1-5804-4DB0-A8C0-AC9653EC350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47825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/>
          </a:p>
        </p:txBody>
      </p:sp>
      <p:sp>
        <p:nvSpPr>
          <p:cNvPr id="38916" name="Foliennummernplatzhalt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fld id="{BF34A663-51A3-4C31-924E-86F6A39D0C8C}" type="slidenum">
              <a:rPr lang="de-DE" altLang="de-DE" smtClean="0">
                <a:solidFill>
                  <a:schemeClr val="bg1"/>
                </a:solidFill>
                <a:latin typeface="Arial Narrow" pitchFamily="34" charset="0"/>
              </a:rPr>
              <a:pPr>
                <a:spcBef>
                  <a:spcPct val="50000"/>
                </a:spcBef>
                <a:defRPr/>
              </a:pPr>
              <a:t>2</a:t>
            </a:fld>
            <a:endParaRPr lang="de-DE" altLang="de-DE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50311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/>
          </a:p>
        </p:txBody>
      </p:sp>
      <p:sp>
        <p:nvSpPr>
          <p:cNvPr id="38916" name="Foliennummernplatzhalt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fld id="{BF34A663-51A3-4C31-924E-86F6A39D0C8C}" type="slidenum">
              <a:rPr lang="de-DE" altLang="de-DE" smtClean="0">
                <a:solidFill>
                  <a:schemeClr val="bg1"/>
                </a:solidFill>
                <a:latin typeface="Arial Narrow" pitchFamily="34" charset="0"/>
              </a:rPr>
              <a:pPr>
                <a:spcBef>
                  <a:spcPct val="50000"/>
                </a:spcBef>
                <a:defRPr/>
              </a:pPr>
              <a:t>3</a:t>
            </a:fld>
            <a:endParaRPr lang="de-DE" altLang="de-DE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0774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_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8862" y="908650"/>
            <a:ext cx="9327638" cy="443039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pic>
        <p:nvPicPr>
          <p:cNvPr id="5" name="Picture 15" descr="Farbflaechen_Titelmaster_oClaim"/>
          <p:cNvPicPr>
            <a:picLocks noChangeAspect="1" noChangeArrowheads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1484730"/>
            <a:ext cx="12192000" cy="3522699"/>
          </a:xfrm>
          <a:prstGeom prst="rect">
            <a:avLst/>
          </a:prstGeom>
          <a:noFill/>
        </p:spPr>
      </p:pic>
      <p:sp>
        <p:nvSpPr>
          <p:cNvPr id="9" name="Fußzeilenplatzhalter 6"/>
          <p:cNvSpPr>
            <a:spLocks noGrp="1"/>
          </p:cNvSpPr>
          <p:nvPr>
            <p:ph type="ftr" sz="quarter" idx="3"/>
          </p:nvPr>
        </p:nvSpPr>
        <p:spPr bwMode="auto">
          <a:xfrm>
            <a:off x="368862" y="6453336"/>
            <a:ext cx="563245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anchor="ctr"/>
          <a:lstStyle>
            <a:lvl1pPr>
              <a:defRPr sz="1200" u="none">
                <a:solidFill>
                  <a:schemeClr val="bg1"/>
                </a:solidFill>
              </a:defRPr>
            </a:lvl1pPr>
          </a:lstStyle>
          <a:p>
            <a:r>
              <a:rPr lang="de-DE"/>
              <a:t>LS | Services | Tweedback |</a:t>
            </a:r>
            <a:endParaRPr lang="de-DE" dirty="0"/>
          </a:p>
        </p:txBody>
      </p:sp>
      <p:sp>
        <p:nvSpPr>
          <p:cNvPr id="10" name="Foliennummernplatzhalter 3"/>
          <p:cNvSpPr>
            <a:spLocks noGrp="1"/>
          </p:cNvSpPr>
          <p:nvPr>
            <p:ph type="sldNum" sz="quarter" idx="4"/>
          </p:nvPr>
        </p:nvSpPr>
        <p:spPr>
          <a:xfrm>
            <a:off x="10196189" y="6445647"/>
            <a:ext cx="1656184" cy="4046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u="none">
                <a:solidFill>
                  <a:srgbClr val="FFFFFF"/>
                </a:solidFill>
              </a:defRPr>
            </a:lvl1pPr>
          </a:lstStyle>
          <a:p>
            <a:fld id="{B2A270D6-16D9-3545-A4B3-7DC4494D58D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66007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LS | Services | Tweedback |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22D6FE-1105-4F26-B2D0-4EFE0F32768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8933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alterna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>
                <a:solidFill>
                  <a:srgbClr val="292929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5" name="Fußzeilenplatzhalter 6"/>
          <p:cNvSpPr>
            <a:spLocks noGrp="1"/>
          </p:cNvSpPr>
          <p:nvPr>
            <p:ph type="ftr" sz="quarter" idx="3"/>
          </p:nvPr>
        </p:nvSpPr>
        <p:spPr bwMode="auto">
          <a:xfrm>
            <a:off x="368862" y="6453336"/>
            <a:ext cx="563245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anchor="ctr"/>
          <a:lstStyle>
            <a:lvl1pPr>
              <a:defRPr sz="1200" u="none">
                <a:solidFill>
                  <a:schemeClr val="bg1"/>
                </a:solidFill>
              </a:defRPr>
            </a:lvl1pPr>
          </a:lstStyle>
          <a:p>
            <a:r>
              <a:rPr lang="de-DE"/>
              <a:t>LS | Services | Tweedback |</a:t>
            </a:r>
            <a:endParaRPr lang="de-DE" dirty="0"/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4"/>
          </p:nvPr>
        </p:nvSpPr>
        <p:spPr>
          <a:xfrm>
            <a:off x="10196189" y="6445647"/>
            <a:ext cx="1656184" cy="4046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u="none">
                <a:solidFill>
                  <a:srgbClr val="FFFFFF"/>
                </a:solidFill>
              </a:defRPr>
            </a:lvl1pPr>
          </a:lstStyle>
          <a:p>
            <a:fld id="{B2A270D6-16D9-3545-A4B3-7DC4494D58D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91786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6"/>
          <p:cNvSpPr>
            <a:spLocks noGrp="1"/>
          </p:cNvSpPr>
          <p:nvPr>
            <p:ph type="ftr" sz="quarter" idx="3"/>
          </p:nvPr>
        </p:nvSpPr>
        <p:spPr bwMode="auto">
          <a:xfrm>
            <a:off x="368862" y="6453336"/>
            <a:ext cx="563245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anchor="ctr"/>
          <a:lstStyle>
            <a:lvl1pPr>
              <a:defRPr sz="1200" u="none">
                <a:solidFill>
                  <a:schemeClr val="bg1"/>
                </a:solidFill>
              </a:defRPr>
            </a:lvl1pPr>
          </a:lstStyle>
          <a:p>
            <a:r>
              <a:rPr lang="de-DE"/>
              <a:t>LS | Services | Tweedback |</a:t>
            </a:r>
            <a:endParaRPr lang="de-DE" dirty="0"/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4"/>
          </p:nvPr>
        </p:nvSpPr>
        <p:spPr>
          <a:xfrm>
            <a:off x="10196189" y="6445647"/>
            <a:ext cx="1656184" cy="4046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u="none">
                <a:solidFill>
                  <a:srgbClr val="FFFFFF"/>
                </a:solidFill>
              </a:defRPr>
            </a:lvl1pPr>
          </a:lstStyle>
          <a:p>
            <a:fld id="{B2A270D6-16D9-3545-A4B3-7DC4494D58D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5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368862" y="1052670"/>
            <a:ext cx="11415928" cy="1531188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3B81A"/>
              </a:buClr>
              <a:buSzTx/>
              <a:buFont typeface="Arial" panose="020B0604020202020204" pitchFamily="34" charset="0"/>
              <a:buNone/>
              <a:tabLst/>
              <a:defRPr>
                <a:solidFill>
                  <a:srgbClr val="292929"/>
                </a:solidFill>
              </a:defRPr>
            </a:lvl1pPr>
            <a:lvl2pPr marL="6858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3B81A"/>
              </a:buClr>
              <a:buSzTx/>
              <a:buFont typeface="Arial" panose="020B0604020202020204" pitchFamily="34" charset="0"/>
              <a:buChar char="•"/>
              <a:tabLst/>
              <a:defRPr>
                <a:solidFill>
                  <a:srgbClr val="292929"/>
                </a:solidFill>
              </a:defRPr>
            </a:lvl2pPr>
            <a:lvl3pPr marL="11430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3B81A"/>
              </a:buClr>
              <a:buSzTx/>
              <a:buFont typeface="Arial" panose="020B0604020202020204" pitchFamily="34" charset="0"/>
              <a:buChar char="•"/>
              <a:tabLst/>
              <a:defRPr>
                <a:solidFill>
                  <a:srgbClr val="292929"/>
                </a:solidFill>
              </a:defRPr>
            </a:lvl3pPr>
            <a:lvl4pPr marL="16002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3B81A"/>
              </a:buClr>
              <a:buSzTx/>
              <a:buFont typeface="Arial" panose="020B0604020202020204" pitchFamily="34" charset="0"/>
              <a:buChar char="•"/>
              <a:tabLst/>
              <a:defRPr>
                <a:solidFill>
                  <a:srgbClr val="292929"/>
                </a:solidFill>
              </a:defRPr>
            </a:lvl4pPr>
            <a:lvl5pPr>
              <a:defRPr/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3B81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Textmasterformat bearbeiten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3B81A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Zweite Ebene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3B81A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Dritte Ebene</a:t>
            </a:r>
          </a:p>
          <a:p>
            <a:pPr marL="1600200" marR="0" lvl="3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3B81A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Vierte Ebene</a:t>
            </a:r>
          </a:p>
        </p:txBody>
      </p:sp>
      <p:sp>
        <p:nvSpPr>
          <p:cNvPr id="16" name="Titel 1"/>
          <p:cNvSpPr>
            <a:spLocks noGrp="1"/>
          </p:cNvSpPr>
          <p:nvPr>
            <p:ph type="title"/>
          </p:nvPr>
        </p:nvSpPr>
        <p:spPr>
          <a:xfrm>
            <a:off x="368862" y="176213"/>
            <a:ext cx="9327638" cy="443039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968848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box_Cla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8862" y="176213"/>
            <a:ext cx="9327638" cy="443039"/>
          </a:xfrm>
        </p:spPr>
        <p:txBody>
          <a:bodyPr/>
          <a:lstStyle>
            <a:lvl1pPr>
              <a:defRPr>
                <a:solidFill>
                  <a:srgbClr val="292929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368862" y="1052670"/>
            <a:ext cx="11415928" cy="1531188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rgbClr val="292929"/>
                </a:solidFill>
              </a:defRPr>
            </a:lvl1pPr>
            <a:lvl2pPr>
              <a:defRPr>
                <a:solidFill>
                  <a:srgbClr val="292929"/>
                </a:solidFill>
              </a:defRPr>
            </a:lvl2pPr>
            <a:lvl3pPr>
              <a:defRPr>
                <a:solidFill>
                  <a:srgbClr val="292929"/>
                </a:solidFill>
              </a:defRPr>
            </a:lvl3pPr>
            <a:lvl4pPr>
              <a:defRPr>
                <a:solidFill>
                  <a:srgbClr val="292929"/>
                </a:solidFill>
              </a:defRPr>
            </a:lvl4pPr>
            <a:lvl5pPr>
              <a:defRPr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5" name="Fußzeilenplatzhalter 6"/>
          <p:cNvSpPr>
            <a:spLocks noGrp="1"/>
          </p:cNvSpPr>
          <p:nvPr>
            <p:ph type="ftr" sz="quarter" idx="3"/>
          </p:nvPr>
        </p:nvSpPr>
        <p:spPr bwMode="auto">
          <a:xfrm>
            <a:off x="368862" y="6453336"/>
            <a:ext cx="563245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anchor="ctr"/>
          <a:lstStyle>
            <a:lvl1pPr>
              <a:defRPr sz="1200" u="none">
                <a:solidFill>
                  <a:schemeClr val="bg1"/>
                </a:solidFill>
              </a:defRPr>
            </a:lvl1pPr>
          </a:lstStyle>
          <a:p>
            <a:r>
              <a:rPr lang="de-DE"/>
              <a:t>LS | Services | Tweedback |</a:t>
            </a:r>
            <a:endParaRPr lang="de-DE" dirty="0"/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4"/>
          </p:nvPr>
        </p:nvSpPr>
        <p:spPr>
          <a:xfrm>
            <a:off x="10196189" y="6445647"/>
            <a:ext cx="1656184" cy="4046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u="none">
                <a:solidFill>
                  <a:srgbClr val="FFFFFF"/>
                </a:solidFill>
              </a:defRPr>
            </a:lvl1pPr>
          </a:lstStyle>
          <a:p>
            <a:fld id="{B2A270D6-16D9-3545-A4B3-7DC4494D58D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7990723" y="3554413"/>
            <a:ext cx="3740150" cy="2568575"/>
          </a:xfrm>
          <a:prstGeom prst="rect">
            <a:avLst/>
          </a:prstGeom>
          <a:blipFill dpi="0" rotWithShape="1">
            <a:blip r:embed="rId2" cstate="email">
              <a:alphaModFix amt="15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0358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8862" y="176213"/>
            <a:ext cx="9327638" cy="443039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5" name="Fußzeilenplatzhalter 6"/>
          <p:cNvSpPr>
            <a:spLocks noGrp="1"/>
          </p:cNvSpPr>
          <p:nvPr>
            <p:ph type="ftr" sz="quarter" idx="3"/>
          </p:nvPr>
        </p:nvSpPr>
        <p:spPr bwMode="auto">
          <a:xfrm>
            <a:off x="368862" y="6453336"/>
            <a:ext cx="563245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anchor="ctr"/>
          <a:lstStyle>
            <a:lvl1pPr>
              <a:defRPr sz="1200" u="none">
                <a:solidFill>
                  <a:schemeClr val="bg1"/>
                </a:solidFill>
              </a:defRPr>
            </a:lvl1pPr>
          </a:lstStyle>
          <a:p>
            <a:r>
              <a:rPr lang="de-DE"/>
              <a:t>LS | Services | Tweedback |</a:t>
            </a:r>
            <a:endParaRPr lang="de-DE" dirty="0"/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4"/>
          </p:nvPr>
        </p:nvSpPr>
        <p:spPr>
          <a:xfrm>
            <a:off x="10196189" y="6445647"/>
            <a:ext cx="1656184" cy="4046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u="none">
                <a:solidFill>
                  <a:srgbClr val="FFFFFF"/>
                </a:solidFill>
              </a:defRPr>
            </a:lvl1pPr>
          </a:lstStyle>
          <a:p>
            <a:fld id="{B2A270D6-16D9-3545-A4B3-7DC4494D58D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9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6312030" y="1052670"/>
            <a:ext cx="5472760" cy="1546165"/>
          </a:xfrm>
          <a:prstGeom prst="rect">
            <a:avLst/>
          </a:prstGeom>
        </p:spPr>
        <p:txBody>
          <a:bodyPr wrap="square" tIns="108000" bIns="108000" anchor="t" anchorCtr="0">
            <a:spAutoFit/>
          </a:bodyPr>
          <a:lstStyle>
            <a:lvl1pPr>
              <a:defRPr sz="2400">
                <a:solidFill>
                  <a:srgbClr val="292929"/>
                </a:solidFill>
              </a:defRPr>
            </a:lvl1pPr>
            <a:lvl2pPr>
              <a:defRPr sz="2000">
                <a:solidFill>
                  <a:srgbClr val="292929"/>
                </a:solidFill>
              </a:defRPr>
            </a:lvl2pPr>
            <a:lvl3pPr>
              <a:defRPr sz="1800">
                <a:solidFill>
                  <a:srgbClr val="292929"/>
                </a:solidFill>
              </a:defRPr>
            </a:lvl3pPr>
            <a:lvl4pPr>
              <a:defRPr sz="1600">
                <a:solidFill>
                  <a:srgbClr val="292929"/>
                </a:solidFill>
              </a:defRPr>
            </a:lvl4pPr>
            <a:lvl5pPr>
              <a:defRPr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11" name="Inhaltsplatzhalter 3"/>
          <p:cNvSpPr>
            <a:spLocks noGrp="1"/>
          </p:cNvSpPr>
          <p:nvPr>
            <p:ph sz="quarter" idx="14" hasCustomPrompt="1"/>
          </p:nvPr>
        </p:nvSpPr>
        <p:spPr>
          <a:xfrm>
            <a:off x="371912" y="1052671"/>
            <a:ext cx="5508058" cy="4824669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292929"/>
                </a:solidFill>
              </a:defRPr>
            </a:lvl1pPr>
            <a:lvl4pPr>
              <a:defRPr/>
            </a:lvl4pPr>
            <a:lvl5pPr>
              <a:defRPr/>
            </a:lvl5pPr>
          </a:lstStyle>
          <a:p>
            <a:pPr lvl="0"/>
            <a:r>
              <a:rPr lang="de-DE" dirty="0"/>
              <a:t>Fügen Sie hier Ihr gewünschtes Objekt ein</a:t>
            </a:r>
          </a:p>
        </p:txBody>
      </p:sp>
    </p:spTree>
    <p:extLst>
      <p:ext uri="{BB962C8B-B14F-4D97-AF65-F5344CB8AC3E}">
        <p14:creationId xmlns:p14="http://schemas.microsoft.com/office/powerpoint/2010/main" val="216721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8862" y="176213"/>
            <a:ext cx="9327638" cy="443039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407210" y="1052670"/>
            <a:ext cx="5472760" cy="1364989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sz="2400">
                <a:solidFill>
                  <a:srgbClr val="292929"/>
                </a:solidFill>
              </a:defRPr>
            </a:lvl1pPr>
            <a:lvl2pPr>
              <a:defRPr sz="2000">
                <a:solidFill>
                  <a:srgbClr val="292929"/>
                </a:solidFill>
              </a:defRPr>
            </a:lvl2pPr>
            <a:lvl3pPr>
              <a:defRPr sz="1800">
                <a:solidFill>
                  <a:srgbClr val="292929"/>
                </a:solidFill>
              </a:defRPr>
            </a:lvl3pPr>
            <a:lvl4pPr>
              <a:defRPr sz="1600">
                <a:solidFill>
                  <a:srgbClr val="292929"/>
                </a:solidFill>
              </a:defRPr>
            </a:lvl4pPr>
            <a:lvl5pPr>
              <a:defRPr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5" name="Fußzeilenplatzhalter 6"/>
          <p:cNvSpPr>
            <a:spLocks noGrp="1"/>
          </p:cNvSpPr>
          <p:nvPr>
            <p:ph type="ftr" sz="quarter" idx="3"/>
          </p:nvPr>
        </p:nvSpPr>
        <p:spPr bwMode="auto">
          <a:xfrm>
            <a:off x="368862" y="6453336"/>
            <a:ext cx="563245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anchor="ctr"/>
          <a:lstStyle>
            <a:lvl1pPr>
              <a:defRPr sz="1200" u="none">
                <a:solidFill>
                  <a:schemeClr val="bg1"/>
                </a:solidFill>
              </a:defRPr>
            </a:lvl1pPr>
          </a:lstStyle>
          <a:p>
            <a:r>
              <a:rPr lang="de-DE"/>
              <a:t>LS | Services | Tweedback |</a:t>
            </a:r>
            <a:endParaRPr lang="de-DE" dirty="0"/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4"/>
          </p:nvPr>
        </p:nvSpPr>
        <p:spPr>
          <a:xfrm>
            <a:off x="10196189" y="6445647"/>
            <a:ext cx="1656184" cy="4046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u="none">
                <a:solidFill>
                  <a:srgbClr val="FFFFFF"/>
                </a:solidFill>
              </a:defRPr>
            </a:lvl1pPr>
          </a:lstStyle>
          <a:p>
            <a:fld id="{B2A270D6-16D9-3545-A4B3-7DC4494D58D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Inhaltsplatzhalter 3"/>
          <p:cNvSpPr>
            <a:spLocks noGrp="1"/>
          </p:cNvSpPr>
          <p:nvPr>
            <p:ph sz="quarter" idx="14" hasCustomPrompt="1"/>
          </p:nvPr>
        </p:nvSpPr>
        <p:spPr>
          <a:xfrm>
            <a:off x="6312030" y="1052670"/>
            <a:ext cx="5472760" cy="4824669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3B81A"/>
              </a:buClr>
              <a:buSzTx/>
              <a:buFont typeface="Arial" panose="020B0604020202020204" pitchFamily="34" charset="0"/>
              <a:buNone/>
              <a:tabLst/>
              <a:defRPr sz="2000">
                <a:solidFill>
                  <a:srgbClr val="292929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3B81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Fügen Sie hier Ihr gewünschtes Objekt ein</a:t>
            </a:r>
          </a:p>
        </p:txBody>
      </p:sp>
    </p:spTree>
    <p:extLst>
      <p:ext uri="{BB962C8B-B14F-4D97-AF65-F5344CB8AC3E}">
        <p14:creationId xmlns:p14="http://schemas.microsoft.com/office/powerpoint/2010/main" val="3264872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ee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5" name="Fußzeilenplatzhalter 6"/>
          <p:cNvSpPr>
            <a:spLocks noGrp="1"/>
          </p:cNvSpPr>
          <p:nvPr>
            <p:ph type="ftr" sz="quarter" idx="3"/>
          </p:nvPr>
        </p:nvSpPr>
        <p:spPr bwMode="auto">
          <a:xfrm>
            <a:off x="368862" y="6453336"/>
            <a:ext cx="563245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anchor="ctr"/>
          <a:lstStyle>
            <a:lvl1pPr>
              <a:defRPr sz="1200" u="none">
                <a:solidFill>
                  <a:schemeClr val="bg1"/>
                </a:solidFill>
              </a:defRPr>
            </a:lvl1pPr>
          </a:lstStyle>
          <a:p>
            <a:r>
              <a:rPr lang="de-DE"/>
              <a:t>LS | Services | Tweedback |</a:t>
            </a:r>
            <a:endParaRPr lang="de-DE" dirty="0"/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4"/>
          </p:nvPr>
        </p:nvSpPr>
        <p:spPr>
          <a:xfrm>
            <a:off x="10196189" y="6445647"/>
            <a:ext cx="1656184" cy="4046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u="none">
                <a:solidFill>
                  <a:srgbClr val="FFFFFF"/>
                </a:solidFill>
              </a:defRPr>
            </a:lvl1pPr>
          </a:lstStyle>
          <a:p>
            <a:fld id="{B2A270D6-16D9-3545-A4B3-7DC4494D58D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14"/>
          </p:nvPr>
        </p:nvSpPr>
        <p:spPr>
          <a:xfrm>
            <a:off x="371593" y="1052670"/>
            <a:ext cx="11413197" cy="47529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92929"/>
                </a:solidFill>
              </a:defRPr>
            </a:lvl1pPr>
            <a:lvl2pPr>
              <a:defRPr>
                <a:solidFill>
                  <a:srgbClr val="292929"/>
                </a:solidFill>
              </a:defRPr>
            </a:lvl2pPr>
            <a:lvl3pPr>
              <a:defRPr>
                <a:solidFill>
                  <a:srgbClr val="292929"/>
                </a:solidFill>
              </a:defRPr>
            </a:lvl3pPr>
            <a:lvl4pPr>
              <a:defRPr>
                <a:solidFill>
                  <a:srgbClr val="292929"/>
                </a:solidFill>
              </a:defRPr>
            </a:lvl4pPr>
            <a:lvl5pPr>
              <a:defRPr>
                <a:solidFill>
                  <a:srgbClr val="292929"/>
                </a:solidFill>
              </a:defRPr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778138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reebox_Cla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5" name="Fußzeilenplatzhalter 6"/>
          <p:cNvSpPr>
            <a:spLocks noGrp="1"/>
          </p:cNvSpPr>
          <p:nvPr>
            <p:ph type="ftr" sz="quarter" idx="3"/>
          </p:nvPr>
        </p:nvSpPr>
        <p:spPr bwMode="auto">
          <a:xfrm>
            <a:off x="368862" y="6453336"/>
            <a:ext cx="563245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anchor="ctr"/>
          <a:lstStyle>
            <a:lvl1pPr>
              <a:defRPr sz="1200" u="none">
                <a:solidFill>
                  <a:schemeClr val="bg1"/>
                </a:solidFill>
              </a:defRPr>
            </a:lvl1pPr>
          </a:lstStyle>
          <a:p>
            <a:r>
              <a:rPr lang="de-DE"/>
              <a:t>LS | Services | Tweedback |</a:t>
            </a:r>
            <a:endParaRPr lang="de-DE" dirty="0"/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4"/>
          </p:nvPr>
        </p:nvSpPr>
        <p:spPr>
          <a:xfrm>
            <a:off x="10196189" y="6445647"/>
            <a:ext cx="1656184" cy="4046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u="none">
                <a:solidFill>
                  <a:srgbClr val="FFFFFF"/>
                </a:solidFill>
              </a:defRPr>
            </a:lvl1pPr>
          </a:lstStyle>
          <a:p>
            <a:fld id="{B2A270D6-16D9-3545-A4B3-7DC4494D58D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7990723" y="3554413"/>
            <a:ext cx="3740150" cy="2568575"/>
          </a:xfrm>
          <a:prstGeom prst="rect">
            <a:avLst/>
          </a:prstGeom>
          <a:blipFill dpi="0" rotWithShape="1">
            <a:blip r:embed="rId2" cstate="email">
              <a:alphaModFix amt="15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8" name="Inhaltsplatzhalter 3"/>
          <p:cNvSpPr>
            <a:spLocks noGrp="1"/>
          </p:cNvSpPr>
          <p:nvPr>
            <p:ph sz="quarter" idx="14"/>
          </p:nvPr>
        </p:nvSpPr>
        <p:spPr>
          <a:xfrm>
            <a:off x="371593" y="1052670"/>
            <a:ext cx="11413197" cy="47529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92929"/>
                </a:solidFill>
              </a:defRPr>
            </a:lvl1pPr>
            <a:lvl2pPr>
              <a:defRPr>
                <a:solidFill>
                  <a:srgbClr val="292929"/>
                </a:solidFill>
              </a:defRPr>
            </a:lvl2pPr>
            <a:lvl3pPr>
              <a:defRPr>
                <a:solidFill>
                  <a:srgbClr val="292929"/>
                </a:solidFill>
              </a:defRPr>
            </a:lvl3pPr>
            <a:lvl4pPr>
              <a:defRPr>
                <a:solidFill>
                  <a:srgbClr val="292929"/>
                </a:solidFill>
              </a:defRPr>
            </a:lvl4pPr>
            <a:lvl5pPr>
              <a:defRPr>
                <a:solidFill>
                  <a:srgbClr val="292929"/>
                </a:solidFill>
              </a:defRPr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855732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A270D6-16D9-3545-A4B3-7DC4494D58D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LS | Services | Tweedback |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11239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4" descr="folie_fußzeile"/>
          <p:cNvPicPr>
            <a:picLocks noChangeAspect="1" noChangeArrowheads="1"/>
          </p:cNvPicPr>
          <p:nvPr userDrawn="1"/>
        </p:nvPicPr>
        <p:blipFill rotWithShape="1"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2382" y="6434286"/>
            <a:ext cx="12194381" cy="427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68862" y="176213"/>
            <a:ext cx="9327638" cy="44303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4"/>
          </p:nvPr>
        </p:nvSpPr>
        <p:spPr>
          <a:xfrm>
            <a:off x="10196189" y="6445647"/>
            <a:ext cx="1656184" cy="4046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u="none">
                <a:solidFill>
                  <a:srgbClr val="FFFFFF"/>
                </a:solidFill>
              </a:defRPr>
            </a:lvl1pPr>
          </a:lstStyle>
          <a:p>
            <a:fld id="{B2A270D6-16D9-3545-A4B3-7DC4494D58D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3"/>
          </p:nvPr>
        </p:nvSpPr>
        <p:spPr bwMode="auto">
          <a:xfrm>
            <a:off x="368862" y="6453336"/>
            <a:ext cx="563245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anchor="ctr"/>
          <a:lstStyle>
            <a:lvl1pPr>
              <a:defRPr sz="1200" u="none">
                <a:solidFill>
                  <a:schemeClr val="bg1"/>
                </a:solidFill>
              </a:defRPr>
            </a:lvl1pPr>
          </a:lstStyle>
          <a:p>
            <a:r>
              <a:rPr lang="de-DE"/>
              <a:t>LS | Services | Tweedback |</a:t>
            </a:r>
            <a:endParaRPr lang="de-DE" dirty="0"/>
          </a:p>
        </p:txBody>
      </p:sp>
      <p:pic>
        <p:nvPicPr>
          <p:cNvPr id="14" name="Picture 13" descr="C:\Users\Jan\Documents\Marketing HFU\Logo\Logo_HFU_rgb2.jpg"/>
          <p:cNvPicPr>
            <a:picLocks noChangeAspect="1" noChangeArrowheads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299995" y="116540"/>
            <a:ext cx="1772835" cy="72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3330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49" r:id="rId2"/>
    <p:sldLayoutId id="2147483650" r:id="rId3"/>
    <p:sldLayoutId id="2147483658" r:id="rId4"/>
    <p:sldLayoutId id="2147483653" r:id="rId5"/>
    <p:sldLayoutId id="2147483654" r:id="rId6"/>
    <p:sldLayoutId id="2147483656" r:id="rId7"/>
    <p:sldLayoutId id="2147483657" r:id="rId8"/>
    <p:sldLayoutId id="2147483652" r:id="rId9"/>
    <p:sldLayoutId id="2147483659" r:id="rId10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292929"/>
          </a:solidFill>
          <a:latin typeface="+mn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Clr>
          <a:srgbClr val="83B81A"/>
        </a:buClr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83B81A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83B81A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83B81A"/>
        </a:buClr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Clr>
          <a:srgbClr val="83B81A"/>
        </a:buClr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368861" y="908651"/>
            <a:ext cx="10835191" cy="432059"/>
          </a:xfrm>
        </p:spPr>
        <p:txBody>
          <a:bodyPr>
            <a:normAutofit fontScale="90000"/>
          </a:bodyPr>
          <a:lstStyle/>
          <a:p>
            <a:r>
              <a:rPr lang="de-DE" dirty="0">
                <a:latin typeface="Arial Narrow" panose="020B0606020202030204" pitchFamily="34" charset="0"/>
              </a:rPr>
              <a:t>TWEEDBACK – Folien-Vorlagen für Tweedback-Frageformate</a:t>
            </a:r>
            <a:endParaRPr lang="de-DE" dirty="0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63041" y="2564880"/>
            <a:ext cx="3416679" cy="3416679"/>
          </a:xfrm>
          <a:prstGeom prst="ellipse">
            <a:avLst/>
          </a:prstGeom>
        </p:spPr>
      </p:pic>
      <p:pic>
        <p:nvPicPr>
          <p:cNvPr id="14" name="Picture 13" descr="claim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75563" y="2208099"/>
            <a:ext cx="3528490" cy="248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14380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>
                <a:latin typeface="Arial Narrow" pitchFamily="34" charset="0"/>
                <a:cs typeface="Arial" charset="0"/>
              </a:rPr>
              <a:t>Folien-Vorlage | Ja-Nein-Frage</a:t>
            </a:r>
            <a:endParaRPr lang="de-DE" dirty="0"/>
          </a:p>
        </p:txBody>
      </p:sp>
      <p:sp>
        <p:nvSpPr>
          <p:cNvPr id="9221" name="Fußzeilenplatzhalter 2"/>
          <p:cNvSpPr>
            <a:spLocks noGrp="1"/>
          </p:cNvSpPr>
          <p:nvPr>
            <p:ph type="ftr" sz="quarter" idx="3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de-DE" u="none"/>
              <a:t>LS | Services | Tweedback |</a:t>
            </a:r>
            <a:endParaRPr lang="de-DE" u="none" dirty="0"/>
          </a:p>
        </p:txBody>
      </p:sp>
      <p:sp>
        <p:nvSpPr>
          <p:cNvPr id="9222" name="Foliennummernplatzhalter 3"/>
          <p:cNvSpPr>
            <a:spLocks noGrp="1"/>
          </p:cNvSpPr>
          <p:nvPr>
            <p:ph type="sldNum" sz="quarter" idx="4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E47235E1-B189-4E81-963C-1AF0E6B7249F}" type="slidenum">
              <a:rPr lang="de-DE" u="none"/>
              <a:pPr>
                <a:defRPr/>
              </a:pPr>
              <a:t>2</a:t>
            </a:fld>
            <a:endParaRPr lang="de-DE" u="non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>
          <a:xfrm>
            <a:off x="3071580" y="866030"/>
            <a:ext cx="6696930" cy="3296901"/>
          </a:xfrm>
        </p:spPr>
        <p:txBody>
          <a:bodyPr/>
          <a:lstStyle/>
          <a:p>
            <a:pPr>
              <a:buClr>
                <a:srgbClr val="86B81A"/>
              </a:buClr>
              <a:buSzPct val="115000"/>
            </a:pPr>
            <a:r>
              <a:rPr lang="de-DE" altLang="de-DE" sz="2200" b="1" dirty="0">
                <a:latin typeface="Arial Narrow" pitchFamily="34" charset="0"/>
              </a:rPr>
              <a:t>[Fragen-Intro/Stamm: Kontext und Bearbeitungshinweis]</a:t>
            </a:r>
          </a:p>
          <a:p>
            <a:pPr>
              <a:buClr>
                <a:srgbClr val="86B81A"/>
              </a:buClr>
              <a:buSzPct val="115000"/>
            </a:pPr>
            <a:r>
              <a:rPr lang="de-DE" altLang="de-DE" sz="2200" dirty="0">
                <a:latin typeface="Arial Narrow" pitchFamily="34" charset="0"/>
              </a:rPr>
              <a:t>Bitte beurteilen Sie folgende Aussage zu dem Classroom-Response-System Tweedback.</a:t>
            </a:r>
          </a:p>
          <a:p>
            <a:pPr>
              <a:buClr>
                <a:srgbClr val="86B81A"/>
              </a:buClr>
              <a:buSzPct val="115000"/>
            </a:pPr>
            <a:r>
              <a:rPr lang="de-DE" altLang="de-DE" sz="2200" b="1" dirty="0">
                <a:latin typeface="Arial Narrow" pitchFamily="34" charset="0"/>
              </a:rPr>
              <a:t>[Frage:]</a:t>
            </a:r>
          </a:p>
          <a:p>
            <a:pPr>
              <a:buClr>
                <a:srgbClr val="86B81A"/>
              </a:buClr>
              <a:buSzPct val="115000"/>
            </a:pPr>
            <a:r>
              <a:rPr lang="de-DE" altLang="de-DE" sz="2200" dirty="0">
                <a:latin typeface="Arial Narrow" pitchFamily="34" charset="0"/>
              </a:rPr>
              <a:t>Ermöglicht Tweedback neben Multiple- und Single-Choice-Fragen auch offene Fragen?</a:t>
            </a:r>
          </a:p>
          <a:p>
            <a:pPr>
              <a:buClr>
                <a:srgbClr val="86B81A"/>
              </a:buClr>
              <a:buSzPct val="115000"/>
            </a:pPr>
            <a:endParaRPr lang="de-DE" altLang="de-DE" sz="2200" dirty="0">
              <a:latin typeface="Arial Narrow" pitchFamily="34" charset="0"/>
            </a:endParaRPr>
          </a:p>
          <a:p>
            <a:pPr marL="342900" indent="-342900">
              <a:buClr>
                <a:srgbClr val="86B81A"/>
              </a:buClr>
              <a:buSzPct val="115000"/>
              <a:buFont typeface="Arial" pitchFamily="34" charset="0"/>
              <a:buChar char="•"/>
            </a:pPr>
            <a:endParaRPr lang="de-DE" altLang="de-DE" sz="2200" dirty="0">
              <a:latin typeface="Arial Narrow" pitchFamily="34" charset="0"/>
            </a:endParaRP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20F7FB0A-1286-46E3-9DC4-D7C5FDE498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077" y="866030"/>
            <a:ext cx="2523465" cy="1856244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6B6111BA-EDD5-49D5-95DE-D4DFE0CAEB9A}"/>
              </a:ext>
            </a:extLst>
          </p:cNvPr>
          <p:cNvGrpSpPr/>
          <p:nvPr/>
        </p:nvGrpSpPr>
        <p:grpSpPr>
          <a:xfrm>
            <a:off x="3143590" y="3439967"/>
            <a:ext cx="3168440" cy="722964"/>
            <a:chOff x="3791680" y="3429000"/>
            <a:chExt cx="3168440" cy="722964"/>
          </a:xfrm>
        </p:grpSpPr>
        <p:sp>
          <p:nvSpPr>
            <p:cNvPr id="2" name="Rechteck 1">
              <a:extLst>
                <a:ext uri="{FF2B5EF4-FFF2-40B4-BE49-F238E27FC236}">
                  <a16:creationId xmlns:a16="http://schemas.microsoft.com/office/drawing/2014/main" id="{BE2ACC0E-0089-43BD-9B46-AA97CCDEE122}"/>
                </a:ext>
              </a:extLst>
            </p:cNvPr>
            <p:cNvSpPr/>
            <p:nvPr/>
          </p:nvSpPr>
          <p:spPr>
            <a:xfrm>
              <a:off x="3791680" y="3429000"/>
              <a:ext cx="3168440" cy="722964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" name="Textfeld 4">
              <a:extLst>
                <a:ext uri="{FF2B5EF4-FFF2-40B4-BE49-F238E27FC236}">
                  <a16:creationId xmlns:a16="http://schemas.microsoft.com/office/drawing/2014/main" id="{05D747AA-3E6C-4CAB-8ECD-8C45D0E155C2}"/>
                </a:ext>
              </a:extLst>
            </p:cNvPr>
            <p:cNvSpPr txBox="1"/>
            <p:nvPr/>
          </p:nvSpPr>
          <p:spPr>
            <a:xfrm>
              <a:off x="3863690" y="3528872"/>
              <a:ext cx="309643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800" b="1" dirty="0">
                  <a:solidFill>
                    <a:schemeClr val="bg1">
                      <a:lumMod val="95000"/>
                    </a:schemeClr>
                  </a:solidFill>
                </a:rPr>
                <a:t>Ja</a:t>
              </a:r>
              <a:endParaRPr lang="de-DE" b="1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796097D0-9B5E-427C-AD7B-2BF0C7E97573}"/>
              </a:ext>
            </a:extLst>
          </p:cNvPr>
          <p:cNvGrpSpPr/>
          <p:nvPr/>
        </p:nvGrpSpPr>
        <p:grpSpPr>
          <a:xfrm>
            <a:off x="3143590" y="4271450"/>
            <a:ext cx="3168440" cy="722964"/>
            <a:chOff x="3791680" y="3429000"/>
            <a:chExt cx="3168440" cy="722964"/>
          </a:xfrm>
        </p:grpSpPr>
        <p:sp>
          <p:nvSpPr>
            <p:cNvPr id="12" name="Rechteck 11">
              <a:extLst>
                <a:ext uri="{FF2B5EF4-FFF2-40B4-BE49-F238E27FC236}">
                  <a16:creationId xmlns:a16="http://schemas.microsoft.com/office/drawing/2014/main" id="{D914B610-ED3A-4781-A50E-328D88455808}"/>
                </a:ext>
              </a:extLst>
            </p:cNvPr>
            <p:cNvSpPr/>
            <p:nvPr/>
          </p:nvSpPr>
          <p:spPr>
            <a:xfrm>
              <a:off x="3791680" y="3429000"/>
              <a:ext cx="3168440" cy="722964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" name="Textfeld 12">
              <a:extLst>
                <a:ext uri="{FF2B5EF4-FFF2-40B4-BE49-F238E27FC236}">
                  <a16:creationId xmlns:a16="http://schemas.microsoft.com/office/drawing/2014/main" id="{96E2C004-720E-4E23-9006-5B3964017A24}"/>
                </a:ext>
              </a:extLst>
            </p:cNvPr>
            <p:cNvSpPr txBox="1"/>
            <p:nvPr/>
          </p:nvSpPr>
          <p:spPr>
            <a:xfrm>
              <a:off x="3863690" y="3528872"/>
              <a:ext cx="309643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800" b="1" dirty="0">
                  <a:solidFill>
                    <a:schemeClr val="bg1">
                      <a:lumMod val="95000"/>
                    </a:schemeClr>
                  </a:solidFill>
                </a:rPr>
                <a:t>Nein</a:t>
              </a:r>
              <a:endParaRPr lang="de-DE" b="1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13278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>
                <a:latin typeface="Arial Narrow" pitchFamily="34" charset="0"/>
                <a:cs typeface="Arial" charset="0"/>
              </a:rPr>
              <a:t>Folien-Vorlage | Frage Antwort-Alternativen A-B-C-D-E</a:t>
            </a:r>
            <a:endParaRPr lang="de-DE" dirty="0"/>
          </a:p>
        </p:txBody>
      </p:sp>
      <p:sp>
        <p:nvSpPr>
          <p:cNvPr id="9221" name="Fußzeilenplatzhalter 2"/>
          <p:cNvSpPr>
            <a:spLocks noGrp="1"/>
          </p:cNvSpPr>
          <p:nvPr>
            <p:ph type="ftr" sz="quarter" idx="3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de-DE" u="none"/>
              <a:t>LS | Services | Tweedback |</a:t>
            </a:r>
            <a:endParaRPr lang="de-DE" u="none" dirty="0"/>
          </a:p>
        </p:txBody>
      </p:sp>
      <p:sp>
        <p:nvSpPr>
          <p:cNvPr id="9222" name="Foliennummernplatzhalter 3"/>
          <p:cNvSpPr>
            <a:spLocks noGrp="1"/>
          </p:cNvSpPr>
          <p:nvPr>
            <p:ph type="sldNum" sz="quarter" idx="4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E47235E1-B189-4E81-963C-1AF0E6B7249F}" type="slidenum">
              <a:rPr lang="de-DE" u="none"/>
              <a:pPr>
                <a:defRPr/>
              </a:pPr>
              <a:t>3</a:t>
            </a:fld>
            <a:endParaRPr lang="de-DE" u="non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>
          <a:xfrm>
            <a:off x="3056771" y="725717"/>
            <a:ext cx="6696930" cy="2559263"/>
          </a:xfrm>
        </p:spPr>
        <p:txBody>
          <a:bodyPr/>
          <a:lstStyle/>
          <a:p>
            <a:pPr>
              <a:buClr>
                <a:srgbClr val="86B81A"/>
              </a:buClr>
              <a:buSzPct val="115000"/>
            </a:pPr>
            <a:r>
              <a:rPr lang="de-DE" altLang="de-DE" sz="2200" b="1" dirty="0">
                <a:latin typeface="Arial Narrow" pitchFamily="34" charset="0"/>
              </a:rPr>
              <a:t>[Fragen-Intro/Stamm: Kontext und Bearbeitungshinweis]</a:t>
            </a:r>
          </a:p>
          <a:p>
            <a:pPr>
              <a:buClr>
                <a:srgbClr val="86B81A"/>
              </a:buClr>
              <a:buSzPct val="115000"/>
            </a:pPr>
            <a:r>
              <a:rPr lang="de-DE" altLang="de-DE" sz="2200" dirty="0">
                <a:latin typeface="Arial Narrow" pitchFamily="34" charset="0"/>
              </a:rPr>
              <a:t>Bitte markieren Sie die korrekte(n) Antworte(n) über die Funktionsfähigkeit von Tweedback</a:t>
            </a:r>
          </a:p>
          <a:p>
            <a:pPr>
              <a:buClr>
                <a:srgbClr val="86B81A"/>
              </a:buClr>
              <a:buSzPct val="115000"/>
            </a:pPr>
            <a:r>
              <a:rPr lang="de-DE" altLang="de-DE" sz="2200" b="1" dirty="0">
                <a:latin typeface="Arial Narrow" pitchFamily="34" charset="0"/>
              </a:rPr>
              <a:t>[Frage:]</a:t>
            </a:r>
          </a:p>
          <a:p>
            <a:pPr>
              <a:buClr>
                <a:srgbClr val="86B81A"/>
              </a:buClr>
              <a:buSzPct val="115000"/>
            </a:pPr>
            <a:r>
              <a:rPr lang="de-DE" altLang="de-DE" sz="2200" dirty="0">
                <a:latin typeface="Arial Narrow" pitchFamily="34" charset="0"/>
              </a:rPr>
              <a:t>Welche Aussage(n) über Tweedback sind korrekt?</a:t>
            </a:r>
          </a:p>
          <a:p>
            <a:pPr marL="342900" indent="-342900">
              <a:buClr>
                <a:srgbClr val="86B81A"/>
              </a:buClr>
              <a:buSzPct val="115000"/>
              <a:buFont typeface="Arial" pitchFamily="34" charset="0"/>
              <a:buChar char="•"/>
            </a:pPr>
            <a:endParaRPr lang="de-DE" altLang="de-DE" sz="2200" dirty="0">
              <a:latin typeface="Arial Narrow" pitchFamily="34" charset="0"/>
            </a:endParaRP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20F7FB0A-1286-46E3-9DC4-D7C5FDE498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077" y="866030"/>
            <a:ext cx="2523465" cy="1856244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339FF56A-8ABE-491A-AAC3-BC454D2B2A4E}"/>
              </a:ext>
            </a:extLst>
          </p:cNvPr>
          <p:cNvGrpSpPr/>
          <p:nvPr/>
        </p:nvGrpSpPr>
        <p:grpSpPr>
          <a:xfrm>
            <a:off x="2999570" y="2852920"/>
            <a:ext cx="1008140" cy="636111"/>
            <a:chOff x="3791680" y="3429000"/>
            <a:chExt cx="3168440" cy="722964"/>
          </a:xfrm>
        </p:grpSpPr>
        <p:sp>
          <p:nvSpPr>
            <p:cNvPr id="11" name="Rechteck 10">
              <a:extLst>
                <a:ext uri="{FF2B5EF4-FFF2-40B4-BE49-F238E27FC236}">
                  <a16:creationId xmlns:a16="http://schemas.microsoft.com/office/drawing/2014/main" id="{32A0112F-957F-4398-9AC8-544BB8904639}"/>
                </a:ext>
              </a:extLst>
            </p:cNvPr>
            <p:cNvSpPr/>
            <p:nvPr/>
          </p:nvSpPr>
          <p:spPr>
            <a:xfrm>
              <a:off x="3791680" y="3429000"/>
              <a:ext cx="3168440" cy="722964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" name="Textfeld 11">
              <a:extLst>
                <a:ext uri="{FF2B5EF4-FFF2-40B4-BE49-F238E27FC236}">
                  <a16:creationId xmlns:a16="http://schemas.microsoft.com/office/drawing/2014/main" id="{791E13BD-C0E9-4F84-BFA8-0086F002E2A6}"/>
                </a:ext>
              </a:extLst>
            </p:cNvPr>
            <p:cNvSpPr txBox="1"/>
            <p:nvPr/>
          </p:nvSpPr>
          <p:spPr>
            <a:xfrm>
              <a:off x="3863690" y="3528872"/>
              <a:ext cx="309643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800" b="1" dirty="0">
                  <a:solidFill>
                    <a:schemeClr val="bg1">
                      <a:lumMod val="95000"/>
                    </a:schemeClr>
                  </a:solidFill>
                </a:rPr>
                <a:t>A</a:t>
              </a:r>
              <a:endParaRPr lang="de-DE" b="1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6" name="Gruppieren 15">
            <a:extLst>
              <a:ext uri="{FF2B5EF4-FFF2-40B4-BE49-F238E27FC236}">
                <a16:creationId xmlns:a16="http://schemas.microsoft.com/office/drawing/2014/main" id="{443F6B41-B672-4204-B495-D7C81CB7537B}"/>
              </a:ext>
            </a:extLst>
          </p:cNvPr>
          <p:cNvGrpSpPr/>
          <p:nvPr/>
        </p:nvGrpSpPr>
        <p:grpSpPr>
          <a:xfrm>
            <a:off x="4030622" y="2852920"/>
            <a:ext cx="6962058" cy="637200"/>
            <a:chOff x="3791680" y="3429000"/>
            <a:chExt cx="3168440" cy="722964"/>
          </a:xfrm>
        </p:grpSpPr>
        <p:sp>
          <p:nvSpPr>
            <p:cNvPr id="17" name="Rechteck 16">
              <a:extLst>
                <a:ext uri="{FF2B5EF4-FFF2-40B4-BE49-F238E27FC236}">
                  <a16:creationId xmlns:a16="http://schemas.microsoft.com/office/drawing/2014/main" id="{9FC85343-1EB5-457F-ACAF-42B2130A1324}"/>
                </a:ext>
              </a:extLst>
            </p:cNvPr>
            <p:cNvSpPr/>
            <p:nvPr/>
          </p:nvSpPr>
          <p:spPr>
            <a:xfrm>
              <a:off x="3791680" y="3429000"/>
              <a:ext cx="3168440" cy="722964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8" name="Textfeld 17">
              <a:extLst>
                <a:ext uri="{FF2B5EF4-FFF2-40B4-BE49-F238E27FC236}">
                  <a16:creationId xmlns:a16="http://schemas.microsoft.com/office/drawing/2014/main" id="{047EC576-4C1D-4DBF-AAFF-2B93EF9E8A8D}"/>
                </a:ext>
              </a:extLst>
            </p:cNvPr>
            <p:cNvSpPr txBox="1"/>
            <p:nvPr/>
          </p:nvSpPr>
          <p:spPr>
            <a:xfrm>
              <a:off x="3863690" y="3528872"/>
              <a:ext cx="3096430" cy="5238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b="1" dirty="0">
                  <a:solidFill>
                    <a:schemeClr val="bg1">
                      <a:lumMod val="95000"/>
                    </a:schemeClr>
                  </a:solidFill>
                </a:rPr>
                <a:t>Ermöglicht Hörsaal-Umfragen. </a:t>
              </a:r>
              <a:endParaRPr lang="de-DE" sz="1600" b="1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sp>
        <p:nvSpPr>
          <p:cNvPr id="28" name="Textfeld 27">
            <a:extLst>
              <a:ext uri="{FF2B5EF4-FFF2-40B4-BE49-F238E27FC236}">
                <a16:creationId xmlns:a16="http://schemas.microsoft.com/office/drawing/2014/main" id="{C144FD17-23C9-47BE-A860-F5397DE4C952}"/>
              </a:ext>
            </a:extLst>
          </p:cNvPr>
          <p:cNvSpPr txBox="1"/>
          <p:nvPr/>
        </p:nvSpPr>
        <p:spPr>
          <a:xfrm>
            <a:off x="4230844" y="3838291"/>
            <a:ext cx="6803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>
                <a:solidFill>
                  <a:schemeClr val="bg1">
                    <a:lumMod val="95000"/>
                  </a:schemeClr>
                </a:solidFill>
              </a:rPr>
              <a:t>Tweedback ist amerikanisches Produkt.</a:t>
            </a:r>
            <a:endParaRPr lang="de-DE" sz="1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grpSp>
        <p:nvGrpSpPr>
          <p:cNvPr id="29" name="Gruppieren 28">
            <a:extLst>
              <a:ext uri="{FF2B5EF4-FFF2-40B4-BE49-F238E27FC236}">
                <a16:creationId xmlns:a16="http://schemas.microsoft.com/office/drawing/2014/main" id="{935F9378-E93D-4829-99C3-DE4F06099587}"/>
              </a:ext>
            </a:extLst>
          </p:cNvPr>
          <p:cNvGrpSpPr/>
          <p:nvPr/>
        </p:nvGrpSpPr>
        <p:grpSpPr>
          <a:xfrm>
            <a:off x="2988684" y="3511896"/>
            <a:ext cx="1008140" cy="636111"/>
            <a:chOff x="3791680" y="3429000"/>
            <a:chExt cx="3168440" cy="722964"/>
          </a:xfrm>
        </p:grpSpPr>
        <p:sp>
          <p:nvSpPr>
            <p:cNvPr id="30" name="Rechteck 29">
              <a:extLst>
                <a:ext uri="{FF2B5EF4-FFF2-40B4-BE49-F238E27FC236}">
                  <a16:creationId xmlns:a16="http://schemas.microsoft.com/office/drawing/2014/main" id="{525C6B3F-BB93-4DE7-A984-2BE8AD5C0CC9}"/>
                </a:ext>
              </a:extLst>
            </p:cNvPr>
            <p:cNvSpPr/>
            <p:nvPr/>
          </p:nvSpPr>
          <p:spPr>
            <a:xfrm>
              <a:off x="3791680" y="3429000"/>
              <a:ext cx="3168440" cy="722964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1" name="Textfeld 30">
              <a:extLst>
                <a:ext uri="{FF2B5EF4-FFF2-40B4-BE49-F238E27FC236}">
                  <a16:creationId xmlns:a16="http://schemas.microsoft.com/office/drawing/2014/main" id="{C2145686-C2A5-4A73-82D2-5CD5E59EAEE3}"/>
                </a:ext>
              </a:extLst>
            </p:cNvPr>
            <p:cNvSpPr txBox="1"/>
            <p:nvPr/>
          </p:nvSpPr>
          <p:spPr>
            <a:xfrm>
              <a:off x="3863689" y="3528872"/>
              <a:ext cx="3096431" cy="5946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800" b="1" dirty="0">
                  <a:solidFill>
                    <a:schemeClr val="bg1">
                      <a:lumMod val="95000"/>
                    </a:schemeClr>
                  </a:solidFill>
                </a:rPr>
                <a:t>B</a:t>
              </a:r>
              <a:endParaRPr lang="de-DE" b="1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32" name="Gruppieren 31">
            <a:extLst>
              <a:ext uri="{FF2B5EF4-FFF2-40B4-BE49-F238E27FC236}">
                <a16:creationId xmlns:a16="http://schemas.microsoft.com/office/drawing/2014/main" id="{86349FC0-4A0E-485F-BB4F-4B6EA9CB2389}"/>
              </a:ext>
            </a:extLst>
          </p:cNvPr>
          <p:cNvGrpSpPr/>
          <p:nvPr/>
        </p:nvGrpSpPr>
        <p:grpSpPr>
          <a:xfrm>
            <a:off x="2977878" y="4177566"/>
            <a:ext cx="1008140" cy="636111"/>
            <a:chOff x="3791680" y="3429000"/>
            <a:chExt cx="3168440" cy="722964"/>
          </a:xfrm>
        </p:grpSpPr>
        <p:sp>
          <p:nvSpPr>
            <p:cNvPr id="33" name="Rechteck 32">
              <a:extLst>
                <a:ext uri="{FF2B5EF4-FFF2-40B4-BE49-F238E27FC236}">
                  <a16:creationId xmlns:a16="http://schemas.microsoft.com/office/drawing/2014/main" id="{399B2F92-03F5-49C1-B105-75C30F44D3DF}"/>
                </a:ext>
              </a:extLst>
            </p:cNvPr>
            <p:cNvSpPr/>
            <p:nvPr/>
          </p:nvSpPr>
          <p:spPr>
            <a:xfrm>
              <a:off x="3791680" y="3429000"/>
              <a:ext cx="3168440" cy="722964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4" name="Textfeld 33">
              <a:extLst>
                <a:ext uri="{FF2B5EF4-FFF2-40B4-BE49-F238E27FC236}">
                  <a16:creationId xmlns:a16="http://schemas.microsoft.com/office/drawing/2014/main" id="{83123CA6-E9B7-4681-81A0-63A3DB10D2B9}"/>
                </a:ext>
              </a:extLst>
            </p:cNvPr>
            <p:cNvSpPr txBox="1"/>
            <p:nvPr/>
          </p:nvSpPr>
          <p:spPr>
            <a:xfrm>
              <a:off x="3863689" y="3528872"/>
              <a:ext cx="3096431" cy="5946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800" b="1" dirty="0">
                  <a:solidFill>
                    <a:schemeClr val="bg1">
                      <a:lumMod val="95000"/>
                    </a:schemeClr>
                  </a:solidFill>
                </a:rPr>
                <a:t>C</a:t>
              </a:r>
              <a:endParaRPr lang="de-DE" b="1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35" name="Gruppieren 34">
            <a:extLst>
              <a:ext uri="{FF2B5EF4-FFF2-40B4-BE49-F238E27FC236}">
                <a16:creationId xmlns:a16="http://schemas.microsoft.com/office/drawing/2014/main" id="{86C14E16-1FD3-4FBD-A55C-FC364CB4E831}"/>
              </a:ext>
            </a:extLst>
          </p:cNvPr>
          <p:cNvGrpSpPr/>
          <p:nvPr/>
        </p:nvGrpSpPr>
        <p:grpSpPr>
          <a:xfrm>
            <a:off x="2977878" y="4851270"/>
            <a:ext cx="1008140" cy="636111"/>
            <a:chOff x="3791680" y="3429000"/>
            <a:chExt cx="3168440" cy="722964"/>
          </a:xfrm>
        </p:grpSpPr>
        <p:sp>
          <p:nvSpPr>
            <p:cNvPr id="36" name="Rechteck 35">
              <a:extLst>
                <a:ext uri="{FF2B5EF4-FFF2-40B4-BE49-F238E27FC236}">
                  <a16:creationId xmlns:a16="http://schemas.microsoft.com/office/drawing/2014/main" id="{93AFB907-A07A-403E-8EA6-23B795DBA174}"/>
                </a:ext>
              </a:extLst>
            </p:cNvPr>
            <p:cNvSpPr/>
            <p:nvPr/>
          </p:nvSpPr>
          <p:spPr>
            <a:xfrm>
              <a:off x="3791680" y="3429000"/>
              <a:ext cx="3168440" cy="722964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7" name="Textfeld 36">
              <a:extLst>
                <a:ext uri="{FF2B5EF4-FFF2-40B4-BE49-F238E27FC236}">
                  <a16:creationId xmlns:a16="http://schemas.microsoft.com/office/drawing/2014/main" id="{37E1042A-CBCF-4B64-B407-6AFD12DED085}"/>
                </a:ext>
              </a:extLst>
            </p:cNvPr>
            <p:cNvSpPr txBox="1"/>
            <p:nvPr/>
          </p:nvSpPr>
          <p:spPr>
            <a:xfrm>
              <a:off x="3863689" y="3528872"/>
              <a:ext cx="3096431" cy="5946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800" b="1" dirty="0">
                  <a:solidFill>
                    <a:schemeClr val="bg1">
                      <a:lumMod val="95000"/>
                    </a:schemeClr>
                  </a:solidFill>
                </a:rPr>
                <a:t>D</a:t>
              </a:r>
              <a:endParaRPr lang="de-DE" b="1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38" name="Gruppieren 37">
            <a:extLst>
              <a:ext uri="{FF2B5EF4-FFF2-40B4-BE49-F238E27FC236}">
                <a16:creationId xmlns:a16="http://schemas.microsoft.com/office/drawing/2014/main" id="{E05770A1-FC2B-486A-A470-0A93BE000F3A}"/>
              </a:ext>
            </a:extLst>
          </p:cNvPr>
          <p:cNvGrpSpPr/>
          <p:nvPr/>
        </p:nvGrpSpPr>
        <p:grpSpPr>
          <a:xfrm>
            <a:off x="2956186" y="5528176"/>
            <a:ext cx="1008140" cy="636111"/>
            <a:chOff x="3791680" y="3429000"/>
            <a:chExt cx="3168440" cy="722964"/>
          </a:xfrm>
        </p:grpSpPr>
        <p:sp>
          <p:nvSpPr>
            <p:cNvPr id="39" name="Rechteck 38">
              <a:extLst>
                <a:ext uri="{FF2B5EF4-FFF2-40B4-BE49-F238E27FC236}">
                  <a16:creationId xmlns:a16="http://schemas.microsoft.com/office/drawing/2014/main" id="{EFA1F5C2-4582-453A-B043-5323D51B0B13}"/>
                </a:ext>
              </a:extLst>
            </p:cNvPr>
            <p:cNvSpPr/>
            <p:nvPr/>
          </p:nvSpPr>
          <p:spPr>
            <a:xfrm>
              <a:off x="3791680" y="3429000"/>
              <a:ext cx="3168440" cy="722964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0" name="Textfeld 39">
              <a:extLst>
                <a:ext uri="{FF2B5EF4-FFF2-40B4-BE49-F238E27FC236}">
                  <a16:creationId xmlns:a16="http://schemas.microsoft.com/office/drawing/2014/main" id="{1CB36EE8-B738-4328-8C77-818B2CB72B71}"/>
                </a:ext>
              </a:extLst>
            </p:cNvPr>
            <p:cNvSpPr txBox="1"/>
            <p:nvPr/>
          </p:nvSpPr>
          <p:spPr>
            <a:xfrm>
              <a:off x="3863689" y="3528872"/>
              <a:ext cx="3096431" cy="5946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800" b="1" dirty="0">
                  <a:solidFill>
                    <a:schemeClr val="bg1">
                      <a:lumMod val="95000"/>
                    </a:schemeClr>
                  </a:solidFill>
                </a:rPr>
                <a:t>E</a:t>
              </a:r>
              <a:endParaRPr lang="de-DE" b="1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41" name="Gruppieren 40">
            <a:extLst>
              <a:ext uri="{FF2B5EF4-FFF2-40B4-BE49-F238E27FC236}">
                <a16:creationId xmlns:a16="http://schemas.microsoft.com/office/drawing/2014/main" id="{8F091269-D6B9-4247-A06F-1B9A9BD03CF4}"/>
              </a:ext>
            </a:extLst>
          </p:cNvPr>
          <p:cNvGrpSpPr/>
          <p:nvPr/>
        </p:nvGrpSpPr>
        <p:grpSpPr>
          <a:xfrm>
            <a:off x="4019736" y="3511900"/>
            <a:ext cx="6962058" cy="637200"/>
            <a:chOff x="3791680" y="3429000"/>
            <a:chExt cx="3168440" cy="722964"/>
          </a:xfrm>
        </p:grpSpPr>
        <p:sp>
          <p:nvSpPr>
            <p:cNvPr id="42" name="Rechteck 41">
              <a:extLst>
                <a:ext uri="{FF2B5EF4-FFF2-40B4-BE49-F238E27FC236}">
                  <a16:creationId xmlns:a16="http://schemas.microsoft.com/office/drawing/2014/main" id="{084DDF5F-0F6E-45BF-86C6-A669E3B29665}"/>
                </a:ext>
              </a:extLst>
            </p:cNvPr>
            <p:cNvSpPr/>
            <p:nvPr/>
          </p:nvSpPr>
          <p:spPr>
            <a:xfrm>
              <a:off x="3791680" y="3429000"/>
              <a:ext cx="3168440" cy="722964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3" name="Textfeld 42">
              <a:extLst>
                <a:ext uri="{FF2B5EF4-FFF2-40B4-BE49-F238E27FC236}">
                  <a16:creationId xmlns:a16="http://schemas.microsoft.com/office/drawing/2014/main" id="{ABE1A8B2-2459-4F2E-9503-927F37FED2B5}"/>
                </a:ext>
              </a:extLst>
            </p:cNvPr>
            <p:cNvSpPr txBox="1"/>
            <p:nvPr/>
          </p:nvSpPr>
          <p:spPr>
            <a:xfrm>
              <a:off x="3863690" y="3528872"/>
              <a:ext cx="3096430" cy="5238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b="1" dirty="0">
                  <a:solidFill>
                    <a:schemeClr val="bg1">
                      <a:lumMod val="95000"/>
                    </a:schemeClr>
                  </a:solidFill>
                </a:rPr>
                <a:t>Macht Live-Feedback per Knopfdruck möglich.</a:t>
              </a:r>
              <a:endParaRPr lang="de-DE" sz="1600" b="1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44" name="Gruppieren 43">
            <a:extLst>
              <a:ext uri="{FF2B5EF4-FFF2-40B4-BE49-F238E27FC236}">
                <a16:creationId xmlns:a16="http://schemas.microsoft.com/office/drawing/2014/main" id="{4928C743-0726-44A9-A861-8384C3F57983}"/>
              </a:ext>
            </a:extLst>
          </p:cNvPr>
          <p:cNvGrpSpPr/>
          <p:nvPr/>
        </p:nvGrpSpPr>
        <p:grpSpPr>
          <a:xfrm>
            <a:off x="4007710" y="4181762"/>
            <a:ext cx="6962058" cy="637200"/>
            <a:chOff x="3791680" y="3429000"/>
            <a:chExt cx="3168440" cy="722964"/>
          </a:xfrm>
        </p:grpSpPr>
        <p:sp>
          <p:nvSpPr>
            <p:cNvPr id="45" name="Rechteck 44">
              <a:extLst>
                <a:ext uri="{FF2B5EF4-FFF2-40B4-BE49-F238E27FC236}">
                  <a16:creationId xmlns:a16="http://schemas.microsoft.com/office/drawing/2014/main" id="{028A3A50-F983-4D8A-A3B6-B05D32047DDF}"/>
                </a:ext>
              </a:extLst>
            </p:cNvPr>
            <p:cNvSpPr/>
            <p:nvPr/>
          </p:nvSpPr>
          <p:spPr>
            <a:xfrm>
              <a:off x="3791680" y="3429000"/>
              <a:ext cx="3168440" cy="722964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6" name="Textfeld 45">
              <a:extLst>
                <a:ext uri="{FF2B5EF4-FFF2-40B4-BE49-F238E27FC236}">
                  <a16:creationId xmlns:a16="http://schemas.microsoft.com/office/drawing/2014/main" id="{2EAE7F20-6DB5-4906-A372-CA2B59C9890F}"/>
                </a:ext>
              </a:extLst>
            </p:cNvPr>
            <p:cNvSpPr txBox="1"/>
            <p:nvPr/>
          </p:nvSpPr>
          <p:spPr>
            <a:xfrm>
              <a:off x="3863690" y="3528872"/>
              <a:ext cx="3096430" cy="5238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b="1" dirty="0">
                  <a:solidFill>
                    <a:schemeClr val="bg1">
                      <a:lumMod val="95000"/>
                    </a:schemeClr>
                  </a:solidFill>
                </a:rPr>
                <a:t>Hat eine Chat-Funktion.</a:t>
              </a:r>
              <a:endParaRPr lang="de-DE" sz="1600" b="1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47" name="Gruppieren 46">
            <a:extLst>
              <a:ext uri="{FF2B5EF4-FFF2-40B4-BE49-F238E27FC236}">
                <a16:creationId xmlns:a16="http://schemas.microsoft.com/office/drawing/2014/main" id="{E5713637-8942-44B7-B422-2B0013EB45E4}"/>
              </a:ext>
            </a:extLst>
          </p:cNvPr>
          <p:cNvGrpSpPr/>
          <p:nvPr/>
        </p:nvGrpSpPr>
        <p:grpSpPr>
          <a:xfrm>
            <a:off x="4007710" y="4858314"/>
            <a:ext cx="6962058" cy="637200"/>
            <a:chOff x="3791680" y="3429000"/>
            <a:chExt cx="3168440" cy="722964"/>
          </a:xfrm>
        </p:grpSpPr>
        <p:sp>
          <p:nvSpPr>
            <p:cNvPr id="48" name="Rechteck 47">
              <a:extLst>
                <a:ext uri="{FF2B5EF4-FFF2-40B4-BE49-F238E27FC236}">
                  <a16:creationId xmlns:a16="http://schemas.microsoft.com/office/drawing/2014/main" id="{FD84CD05-D670-4E26-9AD8-A2AF3D930884}"/>
                </a:ext>
              </a:extLst>
            </p:cNvPr>
            <p:cNvSpPr/>
            <p:nvPr/>
          </p:nvSpPr>
          <p:spPr>
            <a:xfrm>
              <a:off x="3791680" y="3429000"/>
              <a:ext cx="3168440" cy="722964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9" name="Textfeld 48">
              <a:extLst>
                <a:ext uri="{FF2B5EF4-FFF2-40B4-BE49-F238E27FC236}">
                  <a16:creationId xmlns:a16="http://schemas.microsoft.com/office/drawing/2014/main" id="{75D2C55E-ED5E-4A24-A13F-6AB2526686F9}"/>
                </a:ext>
              </a:extLst>
            </p:cNvPr>
            <p:cNvSpPr txBox="1"/>
            <p:nvPr/>
          </p:nvSpPr>
          <p:spPr>
            <a:xfrm>
              <a:off x="3863690" y="3528872"/>
              <a:ext cx="3096430" cy="5238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b="1" dirty="0">
                  <a:solidFill>
                    <a:schemeClr val="bg1">
                      <a:lumMod val="95000"/>
                    </a:schemeClr>
                  </a:solidFill>
                </a:rPr>
                <a:t>Ermöglicht eine digitale Kommentarwand.</a:t>
              </a:r>
              <a:endParaRPr lang="de-DE" sz="1600" b="1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50" name="Gruppieren 49">
            <a:extLst>
              <a:ext uri="{FF2B5EF4-FFF2-40B4-BE49-F238E27FC236}">
                <a16:creationId xmlns:a16="http://schemas.microsoft.com/office/drawing/2014/main" id="{F1754CCC-CB32-4ABD-A8EC-CB512DF33F2C}"/>
              </a:ext>
            </a:extLst>
          </p:cNvPr>
          <p:cNvGrpSpPr/>
          <p:nvPr/>
        </p:nvGrpSpPr>
        <p:grpSpPr>
          <a:xfrm>
            <a:off x="3996904" y="5531278"/>
            <a:ext cx="6962058" cy="637200"/>
            <a:chOff x="3791680" y="3429000"/>
            <a:chExt cx="3168440" cy="722964"/>
          </a:xfrm>
        </p:grpSpPr>
        <p:sp>
          <p:nvSpPr>
            <p:cNvPr id="51" name="Rechteck 50">
              <a:extLst>
                <a:ext uri="{FF2B5EF4-FFF2-40B4-BE49-F238E27FC236}">
                  <a16:creationId xmlns:a16="http://schemas.microsoft.com/office/drawing/2014/main" id="{04872D00-4A37-4CAB-8027-00E4F7B49446}"/>
                </a:ext>
              </a:extLst>
            </p:cNvPr>
            <p:cNvSpPr/>
            <p:nvPr/>
          </p:nvSpPr>
          <p:spPr>
            <a:xfrm>
              <a:off x="3791680" y="3429000"/>
              <a:ext cx="3168440" cy="722964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2" name="Textfeld 51">
              <a:extLst>
                <a:ext uri="{FF2B5EF4-FFF2-40B4-BE49-F238E27FC236}">
                  <a16:creationId xmlns:a16="http://schemas.microsoft.com/office/drawing/2014/main" id="{AC921AED-77C0-4BF4-9387-7DE9A71C0AF2}"/>
                </a:ext>
              </a:extLst>
            </p:cNvPr>
            <p:cNvSpPr txBox="1"/>
            <p:nvPr/>
          </p:nvSpPr>
          <p:spPr>
            <a:xfrm>
              <a:off x="3863690" y="3528872"/>
              <a:ext cx="3096430" cy="5238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b="1" dirty="0">
                  <a:solidFill>
                    <a:schemeClr val="bg1">
                      <a:lumMod val="95000"/>
                    </a:schemeClr>
                  </a:solidFill>
                </a:rPr>
                <a:t>Ist ein amerikanisches Produkt.</a:t>
              </a:r>
              <a:endParaRPr lang="de-DE" sz="1600" b="1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13158386"/>
      </p:ext>
    </p:extLst>
  </p:cSld>
  <p:clrMapOvr>
    <a:masterClrMapping/>
  </p:clrMapOvr>
</p:sld>
</file>

<file path=ppt/theme/theme1.xml><?xml version="1.0" encoding="utf-8"?>
<a:theme xmlns:a="http://schemas.openxmlformats.org/drawingml/2006/main" name="HFU">
  <a:themeElements>
    <a:clrScheme name="Hochschule Furtwangen">
      <a:dk1>
        <a:sysClr val="windowText" lastClr="000000"/>
      </a:dk1>
      <a:lt1>
        <a:sysClr val="window" lastClr="FFFFFF"/>
      </a:lt1>
      <a:dk2>
        <a:srgbClr val="00844D"/>
      </a:dk2>
      <a:lt2>
        <a:srgbClr val="83B81A"/>
      </a:lt2>
      <a:accent1>
        <a:srgbClr val="83B81A"/>
      </a:accent1>
      <a:accent2>
        <a:srgbClr val="00844D"/>
      </a:accent2>
      <a:accent3>
        <a:srgbClr val="707173"/>
      </a:accent3>
      <a:accent4>
        <a:srgbClr val="83B81A"/>
      </a:accent4>
      <a:accent5>
        <a:srgbClr val="00844D"/>
      </a:accent5>
      <a:accent6>
        <a:srgbClr val="707173"/>
      </a:accent6>
      <a:hlink>
        <a:srgbClr val="83B81A"/>
      </a:hlink>
      <a:folHlink>
        <a:srgbClr val="707173"/>
      </a:folHlink>
    </a:clrScheme>
    <a:fontScheme name="HFU">
      <a:majorFont>
        <a:latin typeface="Univers LT Std 55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2222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135</Words>
  <Application>Microsoft Office PowerPoint</Application>
  <PresentationFormat>Breitbild</PresentationFormat>
  <Paragraphs>30</Paragraphs>
  <Slides>3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MS PGothic</vt:lpstr>
      <vt:lpstr>Arial</vt:lpstr>
      <vt:lpstr>Arial Narrow</vt:lpstr>
      <vt:lpstr>Calibri</vt:lpstr>
      <vt:lpstr>HFU</vt:lpstr>
      <vt:lpstr>TWEEDBACK – Folien-Vorlagen für Tweedback-Frageformate</vt:lpstr>
      <vt:lpstr>Folien-Vorlage | Ja-Nein-Frage</vt:lpstr>
      <vt:lpstr>Folien-Vorlage | Frage Antwort-Alternativen A-B-C-D-E</vt:lpstr>
    </vt:vector>
  </TitlesOfParts>
  <Manager>Edmund Kintzinger</Manager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Hochschule Furtwangen</dc:title>
  <dc:creator>kin(at)hs-furtwangen.de</dc:creator>
  <cp:keywords>PPT-Vorlage</cp:keywords>
  <cp:lastModifiedBy>dk</cp:lastModifiedBy>
  <cp:revision>199</cp:revision>
  <dcterms:created xsi:type="dcterms:W3CDTF">2015-10-13T10:29:52Z</dcterms:created>
  <dcterms:modified xsi:type="dcterms:W3CDTF">2021-10-18T11:16:03Z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fs.IsStoryboard">
    <vt:bool>true</vt:bool>
  </property>
</Properties>
</file>